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8" r:id="rId3"/>
    <p:sldId id="259" r:id="rId4"/>
    <p:sldId id="257" r:id="rId5"/>
  </p:sldIdLst>
  <p:sldSz cx="9601200" cy="12801600" type="A3"/>
  <p:notesSz cx="6797675" cy="9926638"/>
  <p:defaultTextStyle>
    <a:defPPr>
      <a:defRPr lang="pt-B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920" y="30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11B4E-F362-4CD3-B56B-9214AD52F0B1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D1BB1-FC3E-4B4A-9910-E7C315BCCE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988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70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20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220652" y="684531"/>
            <a:ext cx="1620203" cy="1456182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60046" y="684531"/>
            <a:ext cx="4700588" cy="1456182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86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06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61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60046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680461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486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22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22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80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930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55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44F02-5192-46F8-8869-457F784FEEE4}" type="datetimeFigureOut">
              <a:rPr lang="pt-BR" smtClean="0"/>
              <a:t>14/09/2022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2988E-CFC3-429E-9808-EEA302851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73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degaragem/" TargetMode="External"/><Relationship Id="rId2" Type="http://schemas.openxmlformats.org/officeDocument/2006/relationships/hyperlink" Target="http://www.arduino.cc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875950" y="518821"/>
            <a:ext cx="57068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USO DE TECNOLOGIA NO REAPROVEITAMENTO DE ÁGUA E AUTOMAÇÃO DO SISTEMA DE IRRIGAÇÃO NA MANUTENÇÃO DA HORTA ESCOLAR</a:t>
            </a:r>
            <a:endParaRPr lang="pt-BR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m 4" descr="C:\Users\UENSP\Desktop\WhatsApp_Image_2022-08-18_at_11.04.45-removebg-preview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44" y="518822"/>
            <a:ext cx="1179806" cy="1323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Users\UENSP\Desktop\Ç-removebg-preview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385" b="57366" l="8776" r="94919">
                        <a14:foregroundMark x1="8776" y1="14385" x2="18938" y2="31369"/>
                        <a14:foregroundMark x1="37413" y1="15078" x2="34411" y2="22010"/>
                        <a14:foregroundMark x1="34180" y1="22010" x2="94919" y2="20104"/>
                        <a14:foregroundMark x1="32794" y1="29116" x2="87529" y2="29116"/>
                        <a14:foregroundMark x1="43187" y1="15425" x2="43187" y2="15425"/>
                        <a14:foregroundMark x1="73672" y1="15425" x2="73672" y2="15425"/>
                        <a14:foregroundMark x1="71363" y1="25823" x2="71363" y2="25823"/>
                        <a14:foregroundMark x1="49423" y1="25477" x2="49423" y2="25477"/>
                        <a14:foregroundMark x1="42032" y1="25477" x2="42032" y2="25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026" b="52742"/>
          <a:stretch/>
        </p:blipFill>
        <p:spPr bwMode="auto">
          <a:xfrm>
            <a:off x="7310530" y="605494"/>
            <a:ext cx="1950487" cy="1236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80118" y="2008312"/>
            <a:ext cx="87808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Professores: José Carlos Henrique e Luana de Sousa e Silva</a:t>
            </a:r>
          </a:p>
          <a:p>
            <a:pPr algn="ctr"/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Alunos: </a:t>
            </a:r>
            <a:r>
              <a:rPr lang="pt-BR" sz="1600" b="1" dirty="0" smtClean="0"/>
              <a:t>Vitor </a:t>
            </a:r>
            <a:r>
              <a:rPr lang="pt-BR" sz="1600" b="1" dirty="0"/>
              <a:t>A</a:t>
            </a:r>
            <a:r>
              <a:rPr lang="pt-BR" sz="1600" b="1" dirty="0" smtClean="0"/>
              <a:t>lencar </a:t>
            </a:r>
            <a:r>
              <a:rPr lang="pt-BR" sz="1600" b="1" dirty="0"/>
              <a:t>G</a:t>
            </a:r>
            <a:r>
              <a:rPr lang="pt-BR" sz="1600" b="1" dirty="0" smtClean="0"/>
              <a:t>oncalves, </a:t>
            </a:r>
            <a:r>
              <a:rPr lang="pt-BR" sz="1600" b="1" dirty="0"/>
              <a:t>F</a:t>
            </a:r>
            <a:r>
              <a:rPr lang="pt-BR" sz="1600" b="1" dirty="0" smtClean="0"/>
              <a:t>rancisca </a:t>
            </a:r>
            <a:r>
              <a:rPr lang="pt-BR" sz="1600" b="1" dirty="0" err="1"/>
              <a:t>M</a:t>
            </a:r>
            <a:r>
              <a:rPr lang="pt-BR" sz="1600" b="1" dirty="0" err="1" smtClean="0"/>
              <a:t>agirah</a:t>
            </a:r>
            <a:r>
              <a:rPr lang="pt-BR" sz="1600" b="1" dirty="0" smtClean="0"/>
              <a:t> do Nascimento, Sebastião Pinheiro de Alencar, </a:t>
            </a:r>
            <a:r>
              <a:rPr lang="pt-BR" sz="1600" b="1" dirty="0" err="1" smtClean="0"/>
              <a:t>Islany</a:t>
            </a:r>
            <a:r>
              <a:rPr lang="pt-BR" sz="1600" b="1" dirty="0" smtClean="0"/>
              <a:t> </a:t>
            </a:r>
            <a:r>
              <a:rPr lang="pt-BR" sz="1600" b="1" dirty="0" err="1" smtClean="0"/>
              <a:t>Wany</a:t>
            </a:r>
            <a:r>
              <a:rPr lang="pt-BR" sz="1600" b="1" dirty="0" smtClean="0"/>
              <a:t> de Carvalho Silva, Maria Samara Melo Sousa, Francisca Sofia Rodrigues de Melo, José Eduardo Viana dos Santos, Raimundo Eliel de Sousa</a:t>
            </a:r>
          </a:p>
          <a:p>
            <a:pPr algn="ctr"/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CETI Nossa Senhora do Patrocínio/Pio IX-PI</a:t>
            </a:r>
            <a:endParaRPr lang="pt-B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80118" y="3736504"/>
            <a:ext cx="849694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PROBLEMATICA</a:t>
            </a: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Tendo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em vista que a água é um recurso natural limitado e imprescindível à vida, questões sobre reutilização e controle do uso desse recurso, nos fez buscar alternativas para uma melhor utilização desse recurso natural em combinação de  tecnologias e reaproveitamento de água como soluções sustentáveis que contribuem para uso racional da água, proporcionando a conservação dos recursos hídricos para as futuras gerações.</a:t>
            </a:r>
          </a:p>
          <a:p>
            <a:pPr algn="just"/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 Com base nas informações acima desenvolvemos um projeto de irrigação automatizada para nossa horta escolar visando o máximo controle no consumo de água para a irrigação, com o mínimo consumo de energia, além do conforto proporcionado pela automação. 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480118" y="7241851"/>
            <a:ext cx="84969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OBJETIVO</a:t>
            </a:r>
          </a:p>
          <a:p>
            <a:pPr algn="just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Contribuir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para a economia e reaproveitamento de água no CETI Nossa Senhora do Patrocínio, realizando de forma ecologicamente correta o tratamento das águas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cinzas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para a irrigação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horta,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de maneira automática, promovendo assim uma diminuição do gasto de água e  a facilitação do trabalho.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496506" y="8943313"/>
            <a:ext cx="849694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METODOLOGIA</a:t>
            </a: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 sistema de reaproveitamento de água é feita através da captação das águas descartadas das pias e bebedouros, essa água passará por um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tanque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que funcionará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como uma estação para o tratamento da água que posteriormente será reutilizada na irrigação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da horta e árvores frutíferas,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produzindo assim complementos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para a merenda escolar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Após a captação e tratamento dessa água, um sensor é ativado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por meio de um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de um aplicativo conectado ao sinal de </a:t>
            </a:r>
            <a:r>
              <a:rPr lang="pt-BR" sz="2000" dirty="0" err="1" smtClean="0">
                <a:latin typeface="Times New Roman" pitchFamily="18" charset="0"/>
                <a:cs typeface="Times New Roman" pitchFamily="18" charset="0"/>
              </a:rPr>
              <a:t>wifi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que pode ser acionado de qualquer lugar com internet, ativando o sistema de irrigação.</a:t>
            </a:r>
            <a:endParaRPr lang="pt-B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692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52128" y="424136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RESULTADOS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Através desse projeto teremos  uma media de 9,3 m³ de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gua por mês que será tratada e  reaproveitada na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promoção do cultivo de verduras e hortaliças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de maneira sustentável associado a facilitação da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irrigação do cultivo através da tecnologia. 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As verduras e hortaliças produzidas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na horta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aumentarão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a proporção de cultivo em decorrência da praticidade no cultivo través da irrigação automática. Complementando a merenda escolar e reaproveitando a água que seria descartada.</a:t>
            </a:r>
          </a:p>
        </p:txBody>
      </p:sp>
      <p:sp>
        <p:nvSpPr>
          <p:cNvPr id="6" name="Retângulo 5"/>
          <p:cNvSpPr/>
          <p:nvPr/>
        </p:nvSpPr>
        <p:spPr>
          <a:xfrm>
            <a:off x="552128" y="3980994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REFERÊNCIAS</a:t>
            </a:r>
          </a:p>
          <a:p>
            <a:r>
              <a:rPr lang="pt-BR" sz="2400" dirty="0" err="1" smtClean="0"/>
              <a:t>Arduíno</a:t>
            </a:r>
            <a:r>
              <a:rPr lang="pt-BR" sz="2400" dirty="0" smtClean="0"/>
              <a:t>. Disponível em &lt;</a:t>
            </a:r>
            <a:r>
              <a:rPr lang="pt-BR" sz="2400" u="sng" dirty="0" smtClean="0">
                <a:hlinkClick r:id="rId2"/>
              </a:rPr>
              <a:t>www.arduino.cc</a:t>
            </a:r>
            <a:r>
              <a:rPr lang="pt-BR" sz="2400" dirty="0" smtClean="0"/>
              <a:t>&gt;.Acesso em: 20 Fevereiro de 2013. </a:t>
            </a:r>
          </a:p>
          <a:p>
            <a:r>
              <a:rPr lang="pt-BR" sz="2400" u="sng" dirty="0" smtClean="0">
                <a:hlinkClick r:id="rId3"/>
              </a:rPr>
              <a:t>www.labdegaragem</a:t>
            </a:r>
            <a:r>
              <a:rPr lang="pt-BR" sz="2400" dirty="0" smtClean="0"/>
              <a:t>. Acesso em: 22 de Fevereiro de 2013.</a:t>
            </a:r>
          </a:p>
          <a:p>
            <a:r>
              <a:rPr lang="pt-BR" sz="2400" dirty="0"/>
              <a:t> </a:t>
            </a:r>
          </a:p>
          <a:p>
            <a:r>
              <a:rPr lang="pt-BR" sz="2400" dirty="0" err="1"/>
              <a:t>Mauroelli</a:t>
            </a:r>
            <a:r>
              <a:rPr lang="pt-BR" sz="2400" dirty="0"/>
              <a:t>, W. A.; Silva. W. L. C. Seleção de sistemas de Irrigação para Hortaliças. Brasília: EMBRAPA, 2011. ISSN 1415-3033.</a:t>
            </a:r>
          </a:p>
          <a:p>
            <a:r>
              <a:rPr lang="pt-BR" sz="2400" dirty="0"/>
              <a:t> </a:t>
            </a:r>
          </a:p>
          <a:p>
            <a:r>
              <a:rPr lang="pt-BR" sz="2400" dirty="0" err="1"/>
              <a:t>Mauroelli</a:t>
            </a:r>
            <a:r>
              <a:rPr lang="pt-BR" sz="2400" dirty="0"/>
              <a:t>, W. A.; Silva, H. R.; Silva. W.L.C. Irrigação de tomateiro para processamento. Brasília: EMBRAPA, 2012. ISSN 1415-3033</a:t>
            </a:r>
            <a:r>
              <a:rPr lang="pt-BR" dirty="0"/>
              <a:t>.</a:t>
            </a:r>
          </a:p>
          <a:p>
            <a:r>
              <a:rPr lang="pt-BR" dirty="0"/>
              <a:t> </a:t>
            </a:r>
          </a:p>
          <a:p>
            <a:r>
              <a:rPr lang="pt-BR" b="1" dirty="0"/>
              <a:t>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278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114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9001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437</Words>
  <Application>Microsoft Office PowerPoint</Application>
  <PresentationFormat>Papel A3 (297x420 mm)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UENSP</dc:creator>
  <cp:lastModifiedBy>UENSP</cp:lastModifiedBy>
  <cp:revision>16</cp:revision>
  <cp:lastPrinted>2022-09-14T17:04:13Z</cp:lastPrinted>
  <dcterms:created xsi:type="dcterms:W3CDTF">2022-09-13T17:52:30Z</dcterms:created>
  <dcterms:modified xsi:type="dcterms:W3CDTF">2022-09-14T19:28:33Z</dcterms:modified>
</cp:coreProperties>
</file>